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0W6AqROKHEngLONDjjQoTwSIx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2466322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g272466322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d142061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2cd142061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246631c19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g27246631c1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246632265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27246632265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d1420612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g2cd1420612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cab855a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ccab855a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24663226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2724663226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24663226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g2724663226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246631c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g27246631c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cab855a8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https://developers.kakao.com/</a:t>
            </a:r>
            <a:endParaRPr/>
          </a:p>
        </p:txBody>
      </p:sp>
      <p:sp>
        <p:nvSpPr>
          <p:cNvPr id="209" name="Google Shape;209;g2ccab855a8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ab855a8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g2ccab855a8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976630" y="323850"/>
            <a:ext cx="9057640" cy="1312545"/>
            <a:chOff x="976630" y="323850"/>
            <a:chExt cx="9057640" cy="1312545"/>
          </a:xfrm>
        </p:grpSpPr>
        <p:sp>
          <p:nvSpPr>
            <p:cNvPr id="85" name="Google Shape;85;p1"/>
            <p:cNvSpPr/>
            <p:nvPr/>
          </p:nvSpPr>
          <p:spPr>
            <a:xfrm>
              <a:off x="976630" y="328930"/>
              <a:ext cx="9057640" cy="1307465"/>
            </a:xfrm>
            <a:prstGeom prst="round1Rect">
              <a:avLst>
                <a:gd name="adj" fmla="val 27529"/>
              </a:avLst>
            </a:prstGeom>
            <a:solidFill>
              <a:schemeClr val="lt1"/>
            </a:solidFill>
            <a:ln w="19050" cap="flat" cmpd="sng">
              <a:solidFill>
                <a:srgbClr val="3973D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50800" dir="18900000" algn="bl" rotWithShape="0">
                <a:srgbClr val="3973D6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976630" y="323850"/>
              <a:ext cx="8514080" cy="1312545"/>
            </a:xfrm>
            <a:prstGeom prst="round1Rect">
              <a:avLst>
                <a:gd name="adj" fmla="val 36266"/>
              </a:avLst>
            </a:prstGeom>
            <a:solidFill>
              <a:srgbClr val="183A76"/>
            </a:solidFill>
            <a:ln w="19050" cap="flat" cmpd="sng">
              <a:solidFill>
                <a:srgbClr val="183A76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78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Malgun Gothic"/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라이브 커머스  프로젝트</a:t>
              </a:r>
              <a:endParaRPr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778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976630" y="328930"/>
              <a:ext cx="64135" cy="130746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8" name="Google Shape;88;p1"/>
            <p:cNvGrpSpPr/>
            <p:nvPr/>
          </p:nvGrpSpPr>
          <p:grpSpPr>
            <a:xfrm>
              <a:off x="6218035" y="470315"/>
              <a:ext cx="471543" cy="508687"/>
              <a:chOff x="6218035" y="470315"/>
              <a:chExt cx="471543" cy="508687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6218035" y="470315"/>
                <a:ext cx="275821" cy="309683"/>
              </a:xfrm>
              <a:custGeom>
                <a:avLst/>
                <a:gdLst/>
                <a:ahLst/>
                <a:cxnLst/>
                <a:rect l="l" t="t" r="r" b="b"/>
                <a:pathLst>
                  <a:path w="192882" h="202407" extrusionOk="0">
                    <a:moveTo>
                      <a:pt x="0" y="109537"/>
                    </a:moveTo>
                    <a:lnTo>
                      <a:pt x="180975" y="28575"/>
                    </a:lnTo>
                    <a:lnTo>
                      <a:pt x="69056" y="202406"/>
                    </a:lnTo>
                    <a:lnTo>
                      <a:pt x="52387" y="0"/>
                    </a:lnTo>
                    <a:lnTo>
                      <a:pt x="192881" y="145256"/>
                    </a:lnTo>
                    <a:lnTo>
                      <a:pt x="0" y="109537"/>
                    </a:lnTo>
                    <a:close/>
                  </a:path>
                </a:pathLst>
              </a:custGeom>
              <a:noFill/>
              <a:ln w="12700" cap="rnd" cmpd="dbl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 rot="1436598">
                <a:off x="6518693" y="803023"/>
                <a:ext cx="146147" cy="152902"/>
              </a:xfrm>
              <a:custGeom>
                <a:avLst/>
                <a:gdLst/>
                <a:ahLst/>
                <a:cxnLst/>
                <a:rect l="l" t="t" r="r" b="b"/>
                <a:pathLst>
                  <a:path w="192882" h="202407" extrusionOk="0">
                    <a:moveTo>
                      <a:pt x="0" y="109537"/>
                    </a:moveTo>
                    <a:lnTo>
                      <a:pt x="180975" y="28575"/>
                    </a:lnTo>
                    <a:lnTo>
                      <a:pt x="69056" y="202406"/>
                    </a:lnTo>
                    <a:lnTo>
                      <a:pt x="52387" y="0"/>
                    </a:lnTo>
                    <a:lnTo>
                      <a:pt x="192881" y="145256"/>
                    </a:lnTo>
                    <a:lnTo>
                      <a:pt x="0" y="10953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1" name="Google Shape;91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523" y="19569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/temp/fImage149592244296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980" y="1903094"/>
            <a:ext cx="7799705" cy="473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6173" y="19569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523" y="2731650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6173" y="2731650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3175" y="3826900"/>
            <a:ext cx="2286000" cy="19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9299335" y="4144575"/>
            <a:ext cx="2093700" cy="1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이진영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박우주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27246632265_1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40" name="Google Shape;240;g27246632265_1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g27246632265_1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2" name="Google Shape;242;g27246632265_1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g27246632265_1_0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2주차_1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27246632265_1_0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2주차</a:t>
            </a:r>
            <a:endParaRPr sz="24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검색기능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27246632265_1_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g2724663226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25" y="1056200"/>
            <a:ext cx="6668251" cy="347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7246632265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025" y="2857600"/>
            <a:ext cx="7284974" cy="4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7246632265_1_0"/>
          <p:cNvSpPr/>
          <p:nvPr/>
        </p:nvSpPr>
        <p:spPr>
          <a:xfrm rot="10800000" flipH="1">
            <a:off x="2640725" y="5112350"/>
            <a:ext cx="1281000" cy="1164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g2cd1420612c_0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54" name="Google Shape;254;g2cd1420612c_0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g2cd1420612c_0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6" name="Google Shape;256;g2cd1420612c_0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2cd1420612c_0_0"/>
          <p:cNvSpPr txBox="1"/>
          <p:nvPr/>
        </p:nvSpPr>
        <p:spPr>
          <a:xfrm>
            <a:off x="7471500" y="1537125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3주차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카카오페이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회원만 구매 가능, </a:t>
            </a:r>
            <a:r>
              <a:rPr lang="en-US" sz="2000"/>
              <a:t>포트원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장바구니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 header, footer 정리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페이지 자리잡기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 체크, 버그 수정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8" name="Google Shape;258;g2cd1420612c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4950" y="899575"/>
            <a:ext cx="1405325" cy="3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cd1420612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825" y="4271175"/>
            <a:ext cx="61531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cd1420612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0324" y="1338038"/>
            <a:ext cx="1980625" cy="251657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cd1420612c_0_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2cd1420612c_0_0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g27246631c19_1_11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68" name="Google Shape;268;g27246631c19_1_11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27246631c19_1_11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0" name="Google Shape;270;g27246631c19_1_11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27246631c19_1_110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27246631c19_1_110"/>
          <p:cNvSpPr txBox="1"/>
          <p:nvPr/>
        </p:nvSpPr>
        <p:spPr>
          <a:xfrm>
            <a:off x="4782000" y="173975"/>
            <a:ext cx="18621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작동 화면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라이브커머스( 이진영, 박우주 )">
            <a:hlinkClick r:id="" action="ppaction://media"/>
            <a:extLst>
              <a:ext uri="{FF2B5EF4-FFF2-40B4-BE49-F238E27FC236}">
                <a16:creationId xmlns:a16="http://schemas.microsoft.com/office/drawing/2014/main" id="{EF23BFCF-F256-4CFD-B1F9-55DF6FAA4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467" y="840427"/>
            <a:ext cx="11109366" cy="6017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246632265_0_187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9" name="Google Shape;279;g27246632265_0_187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80" name="Google Shape;280;g27246632265_0_187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g27246632265_0_187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2" name="Google Shape;282;g27246632265_0_187"/>
          <p:cNvSpPr txBox="1"/>
          <p:nvPr/>
        </p:nvSpPr>
        <p:spPr>
          <a:xfrm>
            <a:off x="323255" y="182880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짧은 소감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g27246632265_0_187"/>
          <p:cNvSpPr/>
          <p:nvPr/>
        </p:nvSpPr>
        <p:spPr>
          <a:xfrm>
            <a:off x="5121713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27246632265_0_187"/>
          <p:cNvSpPr/>
          <p:nvPr/>
        </p:nvSpPr>
        <p:spPr>
          <a:xfrm>
            <a:off x="6857895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5" name="Google Shape;285;g27246632265_0_187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373" y="2344275"/>
            <a:ext cx="774662" cy="7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7246632265_0_187" descr="/temp/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7898" y="2344275"/>
            <a:ext cx="774662" cy="77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7246632265_0_187"/>
          <p:cNvSpPr txBox="1"/>
          <p:nvPr/>
        </p:nvSpPr>
        <p:spPr>
          <a:xfrm>
            <a:off x="1288375" y="3158250"/>
            <a:ext cx="4023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이진영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[ </a:t>
            </a: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작업을 하면서 생각지도 못한곳에서 에러가 나거나, 새로운 기능을 하나씩 추가할때 힘들긴 했습니다. </a:t>
            </a:r>
            <a:endParaRPr sz="1700" b="1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사용했던 기능들은 기억에 남을 것 같고, 사이트를 만드는데 작동시킬게 많다는걸 알게되었고, 아직도 배울게 많다는걸 알게되었습니다.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. ]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27246632265_0_187"/>
          <p:cNvSpPr txBox="1"/>
          <p:nvPr/>
        </p:nvSpPr>
        <p:spPr>
          <a:xfrm>
            <a:off x="6697900" y="3118950"/>
            <a:ext cx="4023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박우주</a:t>
            </a:r>
            <a:endParaRPr sz="20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en-US" sz="1700" b="1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여러가지 시행착오를 겪으면서 힘들었지만 덕분에 새로운 기능들을 알게되고 흐름자체를 명확하게 파악하게 되었습니다. </a:t>
            </a:r>
            <a:r>
              <a:rPr lang="en-US" sz="17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sz="17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d1420612c_0_21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4" name="Google Shape;294;g2cd1420612c_0_21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95" name="Google Shape;295;g2cd1420612c_0_21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g2cd1420612c_0_21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7" name="Google Shape;297;g2cd1420612c_0_21"/>
          <p:cNvSpPr txBox="1"/>
          <p:nvPr/>
        </p:nvSpPr>
        <p:spPr>
          <a:xfrm>
            <a:off x="323255" y="182880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8" name="Google Shape;298;g2cd1420612c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887" y="991675"/>
            <a:ext cx="9512625" cy="53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cd1420612c_0_21"/>
          <p:cNvSpPr/>
          <p:nvPr/>
        </p:nvSpPr>
        <p:spPr>
          <a:xfrm>
            <a:off x="4060288" y="14970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2cd1420612c_0_21"/>
          <p:cNvSpPr/>
          <p:nvPr/>
        </p:nvSpPr>
        <p:spPr>
          <a:xfrm>
            <a:off x="7540213" y="14970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2cd1420612c_0_21"/>
          <p:cNvSpPr/>
          <p:nvPr/>
        </p:nvSpPr>
        <p:spPr>
          <a:xfrm>
            <a:off x="4060288" y="14837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0" y="-635"/>
            <a:ext cx="11796395" cy="826135"/>
            <a:chOff x="0" y="-635"/>
            <a:chExt cx="11796395" cy="826135"/>
          </a:xfrm>
        </p:grpSpPr>
        <p:sp>
          <p:nvSpPr>
            <p:cNvPr id="104" name="Google Shape;104;p2"/>
            <p:cNvSpPr/>
            <p:nvPr/>
          </p:nvSpPr>
          <p:spPr>
            <a:xfrm rot="10800000" flipH="1">
              <a:off x="0" y="-635"/>
              <a:ext cx="11796395" cy="826135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0" y="-635"/>
              <a:ext cx="35560" cy="82169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125455" y="181593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 차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755775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30935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" name="Google Shape;109;p2"/>
          <p:cNvCxnSpPr>
            <a:endCxn id="107" idx="2"/>
          </p:cNvCxnSpPr>
          <p:nvPr/>
        </p:nvCxnSpPr>
        <p:spPr>
          <a:xfrm rot="10800000">
            <a:off x="2531745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10" name="Google Shape;110;p2"/>
          <p:cNvSpPr/>
          <p:nvPr/>
        </p:nvSpPr>
        <p:spPr>
          <a:xfrm>
            <a:off x="1341120" y="2095499"/>
            <a:ext cx="1605915" cy="1605915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 rot="-5400000" flipH="1">
            <a:off x="3156585" y="2510155"/>
            <a:ext cx="775970" cy="775970"/>
            <a:chOff x="3156585" y="2510155"/>
            <a:chExt cx="775970" cy="775970"/>
          </a:xfrm>
        </p:grpSpPr>
        <p:sp>
          <p:nvSpPr>
            <p:cNvPr id="112" name="Google Shape;112;p2"/>
            <p:cNvSpPr/>
            <p:nvPr/>
          </p:nvSpPr>
          <p:spPr>
            <a:xfrm>
              <a:off x="3156585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3" name="Google Shape;113;p2"/>
            <p:cNvCxnSpPr/>
            <p:nvPr/>
          </p:nvCxnSpPr>
          <p:spPr>
            <a:xfrm rot="5400000">
              <a:off x="3770630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14" name="Google Shape;114;p2"/>
          <p:cNvSpPr/>
          <p:nvPr/>
        </p:nvSpPr>
        <p:spPr>
          <a:xfrm>
            <a:off x="1926590" y="2653030"/>
            <a:ext cx="425450" cy="377190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945380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4320540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" name="Google Shape;117;p2"/>
          <p:cNvCxnSpPr>
            <a:endCxn id="115" idx="2"/>
          </p:cNvCxnSpPr>
          <p:nvPr/>
        </p:nvCxnSpPr>
        <p:spPr>
          <a:xfrm rot="10800000">
            <a:off x="5721350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18" name="Google Shape;118;p2"/>
          <p:cNvSpPr/>
          <p:nvPr/>
        </p:nvSpPr>
        <p:spPr>
          <a:xfrm>
            <a:off x="4530725" y="2095500"/>
            <a:ext cx="1605280" cy="1605280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 rot="-5400000" flipH="1">
            <a:off x="6346190" y="2510155"/>
            <a:ext cx="775970" cy="775970"/>
            <a:chOff x="6346190" y="2510155"/>
            <a:chExt cx="775970" cy="775970"/>
          </a:xfrm>
        </p:grpSpPr>
        <p:sp>
          <p:nvSpPr>
            <p:cNvPr id="120" name="Google Shape;120;p2"/>
            <p:cNvSpPr/>
            <p:nvPr/>
          </p:nvSpPr>
          <p:spPr>
            <a:xfrm>
              <a:off x="6346190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1" name="Google Shape;121;p2"/>
            <p:cNvCxnSpPr/>
            <p:nvPr/>
          </p:nvCxnSpPr>
          <p:spPr>
            <a:xfrm rot="5400000">
              <a:off x="6960235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22" name="Google Shape;122;p2"/>
          <p:cNvSpPr/>
          <p:nvPr/>
        </p:nvSpPr>
        <p:spPr>
          <a:xfrm>
            <a:off x="6007710" y="4298938"/>
            <a:ext cx="2368500" cy="946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II</a:t>
            </a:r>
            <a:endParaRPr sz="18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순서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134985" y="3910965"/>
            <a:ext cx="775970" cy="77597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7510780" y="1885315"/>
            <a:ext cx="2025650" cy="2025650"/>
          </a:xfrm>
          <a:prstGeom prst="arc">
            <a:avLst>
              <a:gd name="adj1" fmla="val 5365069"/>
              <a:gd name="adj2" fmla="val 32305"/>
            </a:avLst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" name="Google Shape;125;p2"/>
          <p:cNvCxnSpPr>
            <a:endCxn id="123" idx="2"/>
          </p:cNvCxnSpPr>
          <p:nvPr/>
        </p:nvCxnSpPr>
        <p:spPr>
          <a:xfrm rot="10800000">
            <a:off x="8910955" y="4298950"/>
            <a:ext cx="0" cy="1208400"/>
          </a:xfrm>
          <a:prstGeom prst="straightConnector1">
            <a:avLst/>
          </a:prstGeom>
          <a:noFill/>
          <a:ln w="19050" cap="flat" cmpd="sng">
            <a:solidFill>
              <a:srgbClr val="1C4289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26" name="Google Shape;126;p2"/>
          <p:cNvSpPr/>
          <p:nvPr/>
        </p:nvSpPr>
        <p:spPr>
          <a:xfrm>
            <a:off x="7720330" y="2095500"/>
            <a:ext cx="1605280" cy="1605280"/>
          </a:xfrm>
          <a:prstGeom prst="ellipse">
            <a:avLst/>
          </a:prstGeom>
          <a:solidFill>
            <a:srgbClr val="EFF3FE"/>
          </a:solidFill>
          <a:ln w="19050" cap="flat" cmpd="sng">
            <a:solidFill>
              <a:srgbClr val="1C42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2"/>
          <p:cNvGrpSpPr/>
          <p:nvPr/>
        </p:nvGrpSpPr>
        <p:grpSpPr>
          <a:xfrm rot="-5400000" flipH="1">
            <a:off x="9535795" y="2510155"/>
            <a:ext cx="775970" cy="775970"/>
            <a:chOff x="9535795" y="2510155"/>
            <a:chExt cx="775970" cy="775970"/>
          </a:xfrm>
        </p:grpSpPr>
        <p:sp>
          <p:nvSpPr>
            <p:cNvPr id="128" name="Google Shape;128;p2"/>
            <p:cNvSpPr/>
            <p:nvPr/>
          </p:nvSpPr>
          <p:spPr>
            <a:xfrm>
              <a:off x="9535795" y="2510155"/>
              <a:ext cx="775970" cy="77597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9" name="Google Shape;129;p2"/>
            <p:cNvCxnSpPr/>
            <p:nvPr/>
          </p:nvCxnSpPr>
          <p:spPr>
            <a:xfrm rot="5400000">
              <a:off x="10149840" y="3060065"/>
              <a:ext cx="323850" cy="0"/>
            </a:xfrm>
            <a:prstGeom prst="straightConnector1">
              <a:avLst/>
            </a:prstGeom>
            <a:noFill/>
            <a:ln w="19050" cap="flat" cmpd="sng">
              <a:solidFill>
                <a:srgbClr val="1C428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30" name="Google Shape;130;p2"/>
          <p:cNvSpPr/>
          <p:nvPr/>
        </p:nvSpPr>
        <p:spPr>
          <a:xfrm>
            <a:off x="9197290" y="4298938"/>
            <a:ext cx="23685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II</a:t>
            </a:r>
            <a:endParaRPr sz="18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및 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기능구현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8348345" y="2626995"/>
            <a:ext cx="349885" cy="461010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5097145" y="2673350"/>
            <a:ext cx="421005" cy="368935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C42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10447655" y="2959100"/>
            <a:ext cx="654050" cy="654050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GOAL</a:t>
            </a:r>
            <a:endParaRPr sz="1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5138600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6436670" y="16192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818095" y="4298950"/>
            <a:ext cx="23685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I</a:t>
            </a:r>
            <a:endParaRPr sz="22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None/>
            </a:pPr>
            <a:r>
              <a:rPr lang="en-US" sz="1500" b="1" i="0" u="none" strike="noStrike" cap="none">
                <a:solidFill>
                  <a:srgbClr val="0737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1500" b="1" i="0" u="none" strike="noStrike" cap="none">
              <a:solidFill>
                <a:srgbClr val="0737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-4750" y="937805"/>
            <a:ext cx="11805900" cy="5920200"/>
          </a:xfrm>
          <a:prstGeom prst="round1Rect">
            <a:avLst>
              <a:gd name="adj" fmla="val 2192"/>
            </a:avLst>
          </a:prstGeom>
          <a:solidFill>
            <a:schemeClr val="lt1"/>
          </a:solidFill>
          <a:ln w="15875" cap="flat" cmpd="sng">
            <a:solidFill>
              <a:srgbClr val="3973D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2" name="Google Shape;142;p3"/>
          <p:cNvGrpSpPr/>
          <p:nvPr/>
        </p:nvGrpSpPr>
        <p:grpSpPr>
          <a:xfrm>
            <a:off x="0" y="-635"/>
            <a:ext cx="11796395" cy="826135"/>
            <a:chOff x="0" y="-635"/>
            <a:chExt cx="11796395" cy="826135"/>
          </a:xfrm>
        </p:grpSpPr>
        <p:sp>
          <p:nvSpPr>
            <p:cNvPr id="143" name="Google Shape;143;p3"/>
            <p:cNvSpPr/>
            <p:nvPr/>
          </p:nvSpPr>
          <p:spPr>
            <a:xfrm rot="10800000" flipH="1">
              <a:off x="0" y="-635"/>
              <a:ext cx="11796395" cy="826135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0" y="-635"/>
              <a:ext cx="36195" cy="82232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125455" y="181593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499745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66167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3" descr="/temp/fImage2134137367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4505" y="1638303"/>
            <a:ext cx="1634490" cy="977265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538" y="1172000"/>
            <a:ext cx="3492451" cy="17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650" y="1242813"/>
            <a:ext cx="20383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 txBox="1"/>
          <p:nvPr/>
        </p:nvSpPr>
        <p:spPr>
          <a:xfrm>
            <a:off x="626300" y="3470688"/>
            <a:ext cx="289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STS -3.9.18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2561075" y="27879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Workbench 8.0 CE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6081050" y="27208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v9.0 Server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2350" y="1144650"/>
            <a:ext cx="1964575" cy="19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/>
        </p:nvSpPr>
        <p:spPr>
          <a:xfrm>
            <a:off x="9284450" y="3213400"/>
            <a:ext cx="32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github.com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750" y="4153500"/>
            <a:ext cx="3607626" cy="19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1825" y="3672325"/>
            <a:ext cx="3059226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5375" y="4052750"/>
            <a:ext cx="2038351" cy="203835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  <p:pic>
        <p:nvPicPr>
          <p:cNvPr id="159" name="Google Shape;159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65646" y="4577175"/>
            <a:ext cx="2389878" cy="1454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50800" dir="18900000" algn="bl" rotWithShape="0">
              <a:srgbClr val="3973D6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g2ccab855a81_0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65" name="Google Shape;165;g2ccab855a81_0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g2ccab855a81_0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7" name="Google Shape;167;g2ccab855a81_0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2ccab855a81_0_0"/>
          <p:cNvSpPr/>
          <p:nvPr/>
        </p:nvSpPr>
        <p:spPr>
          <a:xfrm>
            <a:off x="59503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g2ccab855a81_0_0"/>
          <p:cNvSpPr txBox="1"/>
          <p:nvPr/>
        </p:nvSpPr>
        <p:spPr>
          <a:xfrm>
            <a:off x="4936550" y="173975"/>
            <a:ext cx="9264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g2ccab855a8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0" y="825500"/>
            <a:ext cx="11796302" cy="586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g27246632265_0_2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76" name="Google Shape;176;g27246632265_0_2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g27246632265_0_2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8" name="Google Shape;178;g27246632265_0_2"/>
          <p:cNvSpPr txBox="1"/>
          <p:nvPr/>
        </p:nvSpPr>
        <p:spPr>
          <a:xfrm>
            <a:off x="323255" y="181555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 구문</a:t>
            </a:r>
            <a:endParaRPr sz="2400" b="1" i="0" u="none" strike="noStrike" cap="none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27246632265_0_2"/>
          <p:cNvSpPr/>
          <p:nvPr/>
        </p:nvSpPr>
        <p:spPr>
          <a:xfrm>
            <a:off x="48835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27246632265_0_2"/>
          <p:cNvSpPr/>
          <p:nvPr/>
        </p:nvSpPr>
        <p:spPr>
          <a:xfrm>
            <a:off x="71243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g2724663226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25" y="956400"/>
            <a:ext cx="4829175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7246632265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100" y="977900"/>
            <a:ext cx="5374341" cy="57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g27246632265_0_175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88" name="Google Shape;188;g27246632265_0_175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g27246632265_0_175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0" name="Google Shape;190;g27246632265_0_175"/>
          <p:cNvSpPr txBox="1"/>
          <p:nvPr/>
        </p:nvSpPr>
        <p:spPr>
          <a:xfrm>
            <a:off x="323255" y="181555"/>
            <a:ext cx="115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rgbClr val="EFF3FE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 구문</a:t>
            </a:r>
            <a:endParaRPr sz="2400" b="1">
              <a:solidFill>
                <a:srgbClr val="EFF3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7246632265_0_175"/>
          <p:cNvSpPr/>
          <p:nvPr/>
        </p:nvSpPr>
        <p:spPr>
          <a:xfrm>
            <a:off x="48835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27246632265_0_175"/>
          <p:cNvSpPr/>
          <p:nvPr/>
        </p:nvSpPr>
        <p:spPr>
          <a:xfrm>
            <a:off x="7124300" y="173990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g27246632265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375" y="1017300"/>
            <a:ext cx="5027303" cy="57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g27246631c19_1_0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199" name="Google Shape;199;g27246631c19_1_0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27246631c19_1_0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1" name="Google Shape;201;g27246631c19_1_0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27246631c19_1_0"/>
          <p:cNvSpPr/>
          <p:nvPr/>
        </p:nvSpPr>
        <p:spPr>
          <a:xfrm>
            <a:off x="59503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27246631c19_1_0"/>
          <p:cNvSpPr txBox="1"/>
          <p:nvPr/>
        </p:nvSpPr>
        <p:spPr>
          <a:xfrm>
            <a:off x="4936550" y="173975"/>
            <a:ext cx="9264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DB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g27246631c1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8725"/>
            <a:ext cx="7191926" cy="57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7246631c1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753" y="3113253"/>
            <a:ext cx="3250875" cy="28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7246631c19_1_0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/>
              <a:t>DB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라이브 커머스에 필요한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기능들을 DB생성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총 11개 테이블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g2ccab855a81_1_23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12" name="Google Shape;212;g2ccab855a81_1_23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g2ccab855a81_1_23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4" name="Google Shape;214;g2ccab855a81_1_23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2ccab855a81_1_23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2ccab855a81_1_23"/>
          <p:cNvSpPr txBox="1"/>
          <p:nvPr/>
        </p:nvSpPr>
        <p:spPr>
          <a:xfrm>
            <a:off x="5035100" y="177350"/>
            <a:ext cx="12612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ccab855a81_1_23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1주차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메인에 관련된 컨트롤러, VO 생성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Mapper, service 만들고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페이지,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 페이지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관리자, 회원, 비회원 구분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시큐리티 활용 )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8" name="Google Shape;218;g2ccab855a81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54550"/>
            <a:ext cx="2438400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cab855a81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977900"/>
            <a:ext cx="2139500" cy="52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g2ccab855a81_1_34"/>
          <p:cNvGrpSpPr/>
          <p:nvPr/>
        </p:nvGrpSpPr>
        <p:grpSpPr>
          <a:xfrm>
            <a:off x="0" y="-700"/>
            <a:ext cx="11796300" cy="826200"/>
            <a:chOff x="0" y="-700"/>
            <a:chExt cx="11796300" cy="826200"/>
          </a:xfrm>
        </p:grpSpPr>
        <p:sp>
          <p:nvSpPr>
            <p:cNvPr id="225" name="Google Shape;225;g2ccab855a81_1_34"/>
            <p:cNvSpPr/>
            <p:nvPr/>
          </p:nvSpPr>
          <p:spPr>
            <a:xfrm rot="10800000" flipH="1">
              <a:off x="0" y="-700"/>
              <a:ext cx="11796300" cy="826200"/>
            </a:xfrm>
            <a:prstGeom prst="round1Rect">
              <a:avLst>
                <a:gd name="adj" fmla="val 36266"/>
              </a:avLst>
            </a:prstGeom>
            <a:solidFill>
              <a:srgbClr val="1C4289"/>
            </a:solidFill>
            <a:ln>
              <a:noFill/>
            </a:ln>
            <a:effectLst>
              <a:outerShdw dist="38100" dir="2700000" algn="tl" rotWithShape="0">
                <a:srgbClr val="1C4289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g2ccab855a81_1_34"/>
            <p:cNvSpPr/>
            <p:nvPr/>
          </p:nvSpPr>
          <p:spPr>
            <a:xfrm>
              <a:off x="0" y="-635"/>
              <a:ext cx="36300" cy="8223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7" name="Google Shape;227;g2ccab855a81_1_34"/>
          <p:cNvSpPr/>
          <p:nvPr/>
        </p:nvSpPr>
        <p:spPr>
          <a:xfrm>
            <a:off x="4586215" y="173977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2ccab855a81_1_34"/>
          <p:cNvSpPr txBox="1"/>
          <p:nvPr/>
        </p:nvSpPr>
        <p:spPr>
          <a:xfrm>
            <a:off x="5035100" y="177350"/>
            <a:ext cx="16848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2주차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g2ccab855a81_1_34"/>
          <p:cNvSpPr txBox="1"/>
          <p:nvPr/>
        </p:nvSpPr>
        <p:spPr>
          <a:xfrm>
            <a:off x="7547750" y="1586400"/>
            <a:ext cx="4248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2주차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 페이지 생성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페이지 생성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컨트롤러, DTO, DAO 기능들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관련상품 목록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채팅기능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검색기능 추가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추가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0" name="Google Shape;230;g2ccab855a81_1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54550"/>
            <a:ext cx="3886200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ccab855a81_1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000" y="1354550"/>
            <a:ext cx="3204350" cy="187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ccab855a81_1_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1000" y="3384054"/>
            <a:ext cx="3204349" cy="1942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ccab855a81_1_34"/>
          <p:cNvSpPr/>
          <p:nvPr/>
        </p:nvSpPr>
        <p:spPr>
          <a:xfrm>
            <a:off x="6443040" y="173965"/>
            <a:ext cx="195775" cy="243900"/>
          </a:xfrm>
          <a:custGeom>
            <a:avLst/>
            <a:gdLst/>
            <a:ahLst/>
            <a:cxnLst/>
            <a:rect l="l" t="t" r="r" b="b"/>
            <a:pathLst>
              <a:path w="192882" h="202407" extrusionOk="0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12700" cap="rnd" cmpd="dbl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g2ccab855a81_1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0432" y="5478475"/>
            <a:ext cx="2609276" cy="12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</Words>
  <Application>Microsoft Office PowerPoint</Application>
  <PresentationFormat>와이드스크린</PresentationFormat>
  <Paragraphs>73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9</cp:lastModifiedBy>
  <cp:revision>1</cp:revision>
  <dcterms:modified xsi:type="dcterms:W3CDTF">2024-05-27T05:50:03Z</dcterms:modified>
</cp:coreProperties>
</file>